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9" r:id="rId4"/>
    <p:sldId id="256" r:id="rId5"/>
    <p:sldId id="258" r:id="rId6"/>
    <p:sldId id="260" r:id="rId7"/>
    <p:sldId id="262" r:id="rId8"/>
    <p:sldId id="263" r:id="rId9"/>
    <p:sldId id="264" r:id="rId10"/>
    <p:sldId id="265" r:id="rId11"/>
    <p:sldId id="266" r:id="rId12"/>
    <p:sldId id="268" r:id="rId13"/>
    <p:sldId id="261" r:id="rId14"/>
    <p:sldId id="26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6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image" Target="../media/image2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5" Type="http://schemas.openxmlformats.org/officeDocument/2006/relationships/image" Target="../media/image13.emf"/><Relationship Id="rId4" Type="http://schemas.openxmlformats.org/officeDocument/2006/relationships/image" Target="../media/image12.emf"/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4" Type="http://schemas.openxmlformats.org/officeDocument/2006/relationships/image" Target="../media/image4.emf"/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media/>
</file>

<file path=ppt/media/image17.png>
</file>

<file path=ppt/media/image18.png>
</file>

<file path=ppt/media/image8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emf"/><Relationship Id="rId1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1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9.v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72.xml"/><Relationship Id="rId2" Type="http://schemas.openxmlformats.org/officeDocument/2006/relationships/image" Target="../media/image22.emf"/><Relationship Id="rId1" Type="http://schemas.openxmlformats.org/officeDocument/2006/relationships/oleObject" Target="../embeddings/oleObject21.bin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10.v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73.xml"/><Relationship Id="rId4" Type="http://schemas.openxmlformats.org/officeDocument/2006/relationships/image" Target="../media/image3.emf"/><Relationship Id="rId3" Type="http://schemas.openxmlformats.org/officeDocument/2006/relationships/oleObject" Target="../embeddings/oleObject23.bin"/><Relationship Id="rId2" Type="http://schemas.openxmlformats.org/officeDocument/2006/relationships/image" Target="../media/image2.emf"/><Relationship Id="rId1" Type="http://schemas.openxmlformats.org/officeDocument/2006/relationships/oleObject" Target="../embeddings/oleObject22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1.v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26.bin"/><Relationship Id="rId4" Type="http://schemas.openxmlformats.org/officeDocument/2006/relationships/image" Target="../media/image24.emf"/><Relationship Id="rId3" Type="http://schemas.openxmlformats.org/officeDocument/2006/relationships/oleObject" Target="../embeddings/oleObject25.bin"/><Relationship Id="rId2" Type="http://schemas.openxmlformats.org/officeDocument/2006/relationships/image" Target="../media/image23.emf"/><Relationship Id="rId1" Type="http://schemas.openxmlformats.org/officeDocument/2006/relationships/oleObject" Target="../embeddings/oleObject24.bin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2.v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63.xml"/><Relationship Id="rId4" Type="http://schemas.openxmlformats.org/officeDocument/2006/relationships/image" Target="../media/image3.emf"/><Relationship Id="rId3" Type="http://schemas.openxmlformats.org/officeDocument/2006/relationships/oleObject" Target="../embeddings/oleObject3.bin"/><Relationship Id="rId2" Type="http://schemas.openxmlformats.org/officeDocument/2006/relationships/image" Target="../media/image2.emf"/><Relationship Id="rId1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3.v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4.xml"/><Relationship Id="rId2" Type="http://schemas.openxmlformats.org/officeDocument/2006/relationships/image" Target="../media/image4.emf"/><Relationship Id="rId1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4.v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5.xml"/><Relationship Id="rId2" Type="http://schemas.openxmlformats.org/officeDocument/2006/relationships/image" Target="../media/image5.emf"/><Relationship Id="rId1" Type="http://schemas.openxmlformats.org/officeDocument/2006/relationships/oleObject" Target="../embeddings/oleObject5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67.xml"/><Relationship Id="rId7" Type="http://schemas.openxmlformats.org/officeDocument/2006/relationships/image" Target="../media/image1.emf"/><Relationship Id="rId6" Type="http://schemas.openxmlformats.org/officeDocument/2006/relationships/oleObject" Target="../embeddings/oleObject8.bin"/><Relationship Id="rId5" Type="http://schemas.openxmlformats.org/officeDocument/2006/relationships/image" Target="../media/image8.png"/><Relationship Id="rId4" Type="http://schemas.openxmlformats.org/officeDocument/2006/relationships/image" Target="../media/image7.emf"/><Relationship Id="rId3" Type="http://schemas.openxmlformats.org/officeDocument/2006/relationships/oleObject" Target="../embeddings/oleObject7.bin"/><Relationship Id="rId2" Type="http://schemas.openxmlformats.org/officeDocument/2006/relationships/image" Target="../media/image6.emf"/><Relationship Id="rId10" Type="http://schemas.openxmlformats.org/officeDocument/2006/relationships/vmlDrawing" Target="../drawings/vmlDrawing5.vml"/><Relationship Id="rId1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3.bin"/><Relationship Id="rId8" Type="http://schemas.openxmlformats.org/officeDocument/2006/relationships/image" Target="../media/image12.emf"/><Relationship Id="rId7" Type="http://schemas.openxmlformats.org/officeDocument/2006/relationships/oleObject" Target="../embeddings/oleObject12.bin"/><Relationship Id="rId6" Type="http://schemas.openxmlformats.org/officeDocument/2006/relationships/image" Target="../media/image11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0.emf"/><Relationship Id="rId3" Type="http://schemas.openxmlformats.org/officeDocument/2006/relationships/oleObject" Target="../embeddings/oleObject10.bin"/><Relationship Id="rId2" Type="http://schemas.openxmlformats.org/officeDocument/2006/relationships/image" Target="../media/image9.emf"/><Relationship Id="rId13" Type="http://schemas.openxmlformats.org/officeDocument/2006/relationships/vmlDrawing" Target="../drawings/vmlDrawing6.v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68.xml"/><Relationship Id="rId10" Type="http://schemas.openxmlformats.org/officeDocument/2006/relationships/image" Target="../media/image13.emf"/><Relationship Id="rId1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image" Target="../media/image18.png"/><Relationship Id="rId7" Type="http://schemas.openxmlformats.org/officeDocument/2006/relationships/image" Target="../media/image17.png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15.emf"/><Relationship Id="rId3" Type="http://schemas.openxmlformats.org/officeDocument/2006/relationships/oleObject" Target="../embeddings/oleObject15.bin"/><Relationship Id="rId2" Type="http://schemas.openxmlformats.org/officeDocument/2006/relationships/image" Target="../media/image14.emf"/><Relationship Id="rId11" Type="http://schemas.openxmlformats.org/officeDocument/2006/relationships/vmlDrawing" Target="../drawings/vmlDrawing7.vml"/><Relationship Id="rId10" Type="http://schemas.openxmlformats.org/officeDocument/2006/relationships/slideLayout" Target="../slideLayouts/slideLayout7.xml"/><Relationship Id="rId1" Type="http://schemas.openxmlformats.org/officeDocument/2006/relationships/oleObject" Target="../embeddings/oleObject14.bin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image" Target="../media/image4.emf"/><Relationship Id="rId7" Type="http://schemas.openxmlformats.org/officeDocument/2006/relationships/oleObject" Target="../embeddings/oleObject20.bin"/><Relationship Id="rId6" Type="http://schemas.openxmlformats.org/officeDocument/2006/relationships/image" Target="../media/image21.e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20.emf"/><Relationship Id="rId3" Type="http://schemas.openxmlformats.org/officeDocument/2006/relationships/oleObject" Target="../embeddings/oleObject18.bin"/><Relationship Id="rId2" Type="http://schemas.openxmlformats.org/officeDocument/2006/relationships/image" Target="../media/image19.emf"/><Relationship Id="rId11" Type="http://schemas.openxmlformats.org/officeDocument/2006/relationships/vmlDrawing" Target="../drawings/vmlDrawing8.vml"/><Relationship Id="rId10" Type="http://schemas.openxmlformats.org/officeDocument/2006/relationships/slideLayout" Target="../slideLayouts/slideLayout7.xml"/><Relationship Id="rId1" Type="http://schemas.openxmlformats.org/officeDocument/2006/relationships/oleObject" Target="../embeddings/oleObject1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654685" y="37719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2025.05:</a:t>
            </a:r>
            <a:r>
              <a:rPr lang="zh-CN" altLang="en-US"/>
              <a:t>待更新</a:t>
            </a:r>
            <a:r>
              <a:rPr lang="zh-CN" altLang="en-US"/>
              <a:t>数据图：</a:t>
            </a:r>
            <a:endParaRPr lang="zh-CN" altLang="en-US"/>
          </a:p>
        </p:txBody>
      </p:sp>
      <p:graphicFrame>
        <p:nvGraphicFramePr>
          <p:cNvPr id="5" name="对象 4"/>
          <p:cNvGraphicFramePr/>
          <p:nvPr/>
        </p:nvGraphicFramePr>
        <p:xfrm>
          <a:off x="731520" y="1152525"/>
          <a:ext cx="7305675" cy="508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" name="" r:id="rId1" imgW="3921760" imgH="2994025" progId="Origin95.Graph">
                  <p:embed/>
                </p:oleObj>
              </mc:Choice>
              <mc:Fallback>
                <p:oleObj name="" r:id="rId1" imgW="3921760" imgH="2994025" progId="Origin95.Graph">
                  <p:embed/>
                  <p:pic>
                    <p:nvPicPr>
                      <p:cNvPr id="0" name="图片 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31520" y="1152525"/>
                        <a:ext cx="7305675" cy="5086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8230870" y="1981835"/>
            <a:ext cx="2292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不同修饰度</a:t>
            </a:r>
            <a:r>
              <a:rPr lang="zh-CN" altLang="en-US"/>
              <a:t>流量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400040" y="2872105"/>
            <a:ext cx="4064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预备</a:t>
            </a:r>
            <a:r>
              <a:rPr lang="en-US" altLang="zh-CN" sz="4400"/>
              <a:t>SI</a:t>
            </a:r>
            <a:endParaRPr lang="en-US" altLang="zh-CN" sz="4400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对象 1"/>
          <p:cNvGraphicFramePr/>
          <p:nvPr/>
        </p:nvGraphicFramePr>
        <p:xfrm>
          <a:off x="2016125" y="1828165"/>
          <a:ext cx="6627495" cy="44646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" r:id="rId1" imgW="3921760" imgH="2994025" progId="Origin95.Graph">
                  <p:embed/>
                </p:oleObj>
              </mc:Choice>
              <mc:Fallback>
                <p:oleObj name="" r:id="rId1" imgW="3921760" imgH="2994025" progId="Origin95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016125" y="1828165"/>
                        <a:ext cx="6627495" cy="44646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1756410" y="71755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0.84nm 35THz </a:t>
            </a:r>
            <a:r>
              <a:rPr lang="zh-CN" altLang="en-US"/>
              <a:t>不同强度温度</a:t>
            </a:r>
            <a:r>
              <a:rPr lang="zh-CN" altLang="en-US"/>
              <a:t>变化：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8" name="对象 7"/>
          <p:cNvGraphicFramePr/>
          <p:nvPr/>
        </p:nvGraphicFramePr>
        <p:xfrm>
          <a:off x="3128645" y="3256280"/>
          <a:ext cx="5663565" cy="3601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" name="" r:id="rId1" imgW="3921760" imgH="2994025" progId="Origin95.Graph">
                  <p:embed/>
                </p:oleObj>
              </mc:Choice>
              <mc:Fallback>
                <p:oleObj name="" r:id="rId1" imgW="3921760" imgH="2994025" progId="Origin95.Graph">
                  <p:embed/>
                  <p:pic>
                    <p:nvPicPr>
                      <p:cNvPr id="0" name="图片 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128645" y="3256280"/>
                        <a:ext cx="5663565" cy="36017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/>
          <p:nvPr/>
        </p:nvGraphicFramePr>
        <p:xfrm>
          <a:off x="3153410" y="0"/>
          <a:ext cx="5663565" cy="342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" name="" r:id="rId3" imgW="3921760" imgH="2994025" progId="Origin95.Graph">
                  <p:embed/>
                </p:oleObj>
              </mc:Choice>
              <mc:Fallback>
                <p:oleObj name="" r:id="rId3" imgW="3921760" imgH="2994025" progId="Origin95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3410" y="0"/>
                        <a:ext cx="5663565" cy="342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5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对象 3"/>
          <p:cNvGraphicFramePr/>
          <p:nvPr/>
        </p:nvGraphicFramePr>
        <p:xfrm>
          <a:off x="5800090" y="0"/>
          <a:ext cx="5362575" cy="3745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3921760" imgH="2994025" progId="Origin95.Graph">
                  <p:embed/>
                </p:oleObj>
              </mc:Choice>
              <mc:Fallback>
                <p:oleObj name="" r:id="rId1" imgW="3921760" imgH="2994025" progId="Origin95.Graph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800090" y="0"/>
                        <a:ext cx="5362575" cy="37458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/>
          <p:nvPr/>
        </p:nvGraphicFramePr>
        <p:xfrm>
          <a:off x="702945" y="0"/>
          <a:ext cx="5440045" cy="3745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" r:id="rId3" imgW="3921760" imgH="2994025" progId="Origin95.Graph">
                  <p:embed/>
                </p:oleObj>
              </mc:Choice>
              <mc:Fallback>
                <p:oleObj name="" r:id="rId3" imgW="3921760" imgH="2994025" progId="Origin95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2945" y="0"/>
                        <a:ext cx="5440045" cy="37458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1257935" y="4855210"/>
            <a:ext cx="2273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改动相互作用</a:t>
            </a:r>
            <a:r>
              <a:rPr lang="en-US" altLang="zh-CN"/>
              <a:t>U-U0</a:t>
            </a:r>
            <a:r>
              <a:rPr lang="zh-CN" altLang="en-US"/>
              <a:t>：</a:t>
            </a:r>
            <a:endParaRPr lang="zh-CN" altLang="en-US"/>
          </a:p>
        </p:txBody>
      </p:sp>
      <p:graphicFrame>
        <p:nvGraphicFramePr>
          <p:cNvPr id="13" name="对象 12"/>
          <p:cNvGraphicFramePr/>
          <p:nvPr/>
        </p:nvGraphicFramePr>
        <p:xfrm>
          <a:off x="3866515" y="3468370"/>
          <a:ext cx="4878070" cy="3141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" name="" r:id="rId5" imgW="3921760" imgH="2994025" progId="Origin95.Graph">
                  <p:embed/>
                </p:oleObj>
              </mc:Choice>
              <mc:Fallback>
                <p:oleObj name="" r:id="rId5" imgW="3921760" imgH="2994025" progId="Origin95.Graph">
                  <p:embed/>
                  <p:pic>
                    <p:nvPicPr>
                      <p:cNvPr id="0" name="图片 1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66515" y="3468370"/>
                        <a:ext cx="4878070" cy="31419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8" name="对象 7"/>
          <p:cNvGraphicFramePr/>
          <p:nvPr/>
        </p:nvGraphicFramePr>
        <p:xfrm>
          <a:off x="3128645" y="3256280"/>
          <a:ext cx="5663565" cy="3601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" name="" r:id="rId1" imgW="3921760" imgH="2994025" progId="Origin95.Graph">
                  <p:embed/>
                </p:oleObj>
              </mc:Choice>
              <mc:Fallback>
                <p:oleObj name="" r:id="rId1" imgW="3921760" imgH="2994025" progId="Origin95.Graph">
                  <p:embed/>
                  <p:pic>
                    <p:nvPicPr>
                      <p:cNvPr id="0" name="图片 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128645" y="3256280"/>
                        <a:ext cx="5663565" cy="36017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/>
          <p:nvPr/>
        </p:nvGraphicFramePr>
        <p:xfrm>
          <a:off x="3153410" y="0"/>
          <a:ext cx="5663565" cy="342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" name="" r:id="rId3" imgW="3921760" imgH="2994025" progId="Origin95.Graph">
                  <p:embed/>
                </p:oleObj>
              </mc:Choice>
              <mc:Fallback>
                <p:oleObj name="" r:id="rId3" imgW="3921760" imgH="2994025" progId="Origin95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3410" y="0"/>
                        <a:ext cx="5663565" cy="342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654685" y="37719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2025.05:</a:t>
            </a:r>
            <a:r>
              <a:rPr lang="zh-CN" altLang="en-US"/>
              <a:t>待更新</a:t>
            </a:r>
            <a:r>
              <a:rPr lang="zh-CN" altLang="en-US"/>
              <a:t>数据图：</a:t>
            </a:r>
            <a:endParaRPr lang="zh-CN" altLang="en-US"/>
          </a:p>
        </p:txBody>
      </p:sp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/>
          <p:nvPr/>
        </p:nvGraphicFramePr>
        <p:xfrm>
          <a:off x="491490" y="818515"/>
          <a:ext cx="7439660" cy="5221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3921760" imgH="2994025" progId="Origin95.Graph">
                  <p:embed/>
                </p:oleObj>
              </mc:Choice>
              <mc:Fallback>
                <p:oleObj name="" r:id="rId1" imgW="3921760" imgH="2994025" progId="Origin95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91490" y="818515"/>
                        <a:ext cx="7439660" cy="52216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7655560" y="1824355"/>
            <a:ext cx="2513965" cy="36830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just" defTabSz="266700"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latin typeface="Times New Roman" panose="02020603050405020304"/>
                <a:ea typeface="Times New Roman" panose="02020603050405020304"/>
              </a:rPr>
              <a:t>F</a:t>
            </a:r>
            <a:r>
              <a:rPr lang="en-US" altLang="zh-CN" b="1">
                <a:latin typeface="Times New Roman" panose="02020603050405020304"/>
                <a:ea typeface="等线" panose="02010600030101010101" charset="-122"/>
              </a:rPr>
              <a:t>igure 4. d</a:t>
            </a:r>
            <a:endParaRPr lang="en-US" altLang="zh-CN" b="1">
              <a:latin typeface="Times New Roman" panose="02020603050405020304"/>
              <a:ea typeface="等线" panose="0201060003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54685" y="37719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2025.05:</a:t>
            </a:r>
            <a:r>
              <a:rPr lang="zh-CN" altLang="en-US"/>
              <a:t>待更新</a:t>
            </a:r>
            <a:r>
              <a:rPr lang="zh-CN" altLang="en-US"/>
              <a:t>数据图：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3" name="对象 12"/>
          <p:cNvGraphicFramePr/>
          <p:nvPr/>
        </p:nvGraphicFramePr>
        <p:xfrm>
          <a:off x="607060" y="1038860"/>
          <a:ext cx="7061200" cy="47802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" name="" r:id="rId1" imgW="3921760" imgH="2994025" progId="Origin95.Graph">
                  <p:embed/>
                </p:oleObj>
              </mc:Choice>
              <mc:Fallback>
                <p:oleObj name="" r:id="rId1" imgW="3921760" imgH="2994025" progId="Origin95.Graph">
                  <p:embed/>
                  <p:pic>
                    <p:nvPicPr>
                      <p:cNvPr id="0" name="图片 1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607060" y="1038860"/>
                        <a:ext cx="7061200" cy="47802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364855" y="2058670"/>
            <a:ext cx="1804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相互作用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54685" y="37719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2025.05:</a:t>
            </a:r>
            <a:r>
              <a:rPr lang="zh-CN" altLang="en-US"/>
              <a:t>待更新</a:t>
            </a:r>
            <a:r>
              <a:rPr lang="zh-CN" altLang="en-US"/>
              <a:t>数据图：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120265" y="1948180"/>
            <a:ext cx="40640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2025.05:</a:t>
            </a:r>
            <a:r>
              <a:rPr lang="zh-CN" altLang="en-US" sz="6600"/>
              <a:t>汇总</a:t>
            </a:r>
            <a:endParaRPr lang="zh-CN" altLang="en-US" sz="660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对象 5"/>
          <p:cNvGraphicFramePr/>
          <p:nvPr/>
        </p:nvGraphicFramePr>
        <p:xfrm>
          <a:off x="239395" y="3577590"/>
          <a:ext cx="4163060" cy="2864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" name="" r:id="rId1" imgW="3921760" imgH="2994025" progId="Origin95.Graph">
                  <p:embed/>
                </p:oleObj>
              </mc:Choice>
              <mc:Fallback>
                <p:oleObj name="" r:id="rId1" imgW="3921760" imgH="2994025" progId="Origin95.Graph">
                  <p:embed/>
                  <p:pic>
                    <p:nvPicPr>
                      <p:cNvPr id="0" name="图片 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39395" y="3577590"/>
                        <a:ext cx="4163060" cy="2864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/>
          <p:nvPr/>
        </p:nvGraphicFramePr>
        <p:xfrm>
          <a:off x="3765550" y="3577590"/>
          <a:ext cx="4163060" cy="2864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" name="" r:id="rId3" imgW="3921760" imgH="2994025" progId="Origin95.Graph">
                  <p:embed/>
                </p:oleObj>
              </mc:Choice>
              <mc:Fallback>
                <p:oleObj name="" r:id="rId3" imgW="3921760" imgH="2994025" progId="Origin95.Graph">
                  <p:embed/>
                  <p:pic>
                    <p:nvPicPr>
                      <p:cNvPr id="0" name="图片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65550" y="3577590"/>
                        <a:ext cx="4163060" cy="2864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片 1" descr="92c3fcd98077250924a861856156035"/>
          <p:cNvPicPr>
            <a:picLocks noChangeAspect="1"/>
          </p:cNvPicPr>
          <p:nvPr/>
        </p:nvPicPr>
        <p:blipFill>
          <a:blip r:embed="rId5"/>
          <a:srcRect l="6981" t="33231" r="7130" b="32694"/>
          <a:stretch>
            <a:fillRect/>
          </a:stretch>
        </p:blipFill>
        <p:spPr>
          <a:xfrm>
            <a:off x="780415" y="183515"/>
            <a:ext cx="7648575" cy="303466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428990" y="913765"/>
            <a:ext cx="2647315" cy="33718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just" defTabSz="26670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Times New Roman" panose="02020603050405020304"/>
                <a:ea typeface="Times New Roman" panose="02020603050405020304"/>
              </a:rPr>
              <a:t>F</a:t>
            </a:r>
            <a:r>
              <a:rPr lang="en-US" altLang="zh-CN" sz="1600" b="1">
                <a:latin typeface="Times New Roman" panose="02020603050405020304"/>
                <a:ea typeface="等线" panose="02010600030101010101" charset="-122"/>
              </a:rPr>
              <a:t>igure 1.</a:t>
            </a:r>
            <a:r>
              <a:rPr lang="zh-CN" altLang="en-US" sz="1600" b="1">
                <a:latin typeface="Times New Roman" panose="02020603050405020304"/>
                <a:ea typeface="等线" panose="02010600030101010101" charset="-122"/>
              </a:rPr>
              <a:t>（添加不同</a:t>
            </a:r>
            <a:r>
              <a:rPr lang="zh-CN" altLang="en-US" sz="1600" b="1">
                <a:latin typeface="Times New Roman" panose="02020603050405020304"/>
                <a:ea typeface="等线" panose="02010600030101010101" charset="-122"/>
              </a:rPr>
              <a:t>修饰度）</a:t>
            </a:r>
            <a:endParaRPr lang="zh-CN" altLang="en-US" sz="1600" b="1">
              <a:latin typeface="Times New Roman" panose="02020603050405020304"/>
              <a:ea typeface="等线" panose="02010600030101010101" charset="-122"/>
            </a:endParaRPr>
          </a:p>
        </p:txBody>
      </p:sp>
      <p:graphicFrame>
        <p:nvGraphicFramePr>
          <p:cNvPr id="14" name="对象 13"/>
          <p:cNvGraphicFramePr/>
          <p:nvPr/>
        </p:nvGraphicFramePr>
        <p:xfrm>
          <a:off x="7091045" y="3577590"/>
          <a:ext cx="4277995" cy="29387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" name="" r:id="rId6" imgW="3921760" imgH="2994025" progId="Origin95.Graph">
                  <p:embed/>
                </p:oleObj>
              </mc:Choice>
              <mc:Fallback>
                <p:oleObj name="" r:id="rId6" imgW="3921760" imgH="2994025" progId="Origin95.Graph">
                  <p:embed/>
                  <p:pic>
                    <p:nvPicPr>
                      <p:cNvPr id="0" name="图片 5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091045" y="3577590"/>
                        <a:ext cx="4277995" cy="29387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8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对象 1"/>
          <p:cNvGraphicFramePr/>
          <p:nvPr/>
        </p:nvGraphicFramePr>
        <p:xfrm>
          <a:off x="1082993" y="-317"/>
          <a:ext cx="4594860" cy="3150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" r:id="rId1" imgW="3921760" imgH="2994025" progId="Origin95.Graph">
                  <p:embed/>
                </p:oleObj>
              </mc:Choice>
              <mc:Fallback>
                <p:oleObj name="" r:id="rId1" imgW="3921760" imgH="2994025" progId="Origin95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082993" y="-317"/>
                        <a:ext cx="4594860" cy="3150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/>
          <p:nvPr/>
        </p:nvGraphicFramePr>
        <p:xfrm>
          <a:off x="5305425" y="0"/>
          <a:ext cx="5034280" cy="32658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3" imgW="3921760" imgH="2994025" progId="Origin95.Graph">
                  <p:embed/>
                </p:oleObj>
              </mc:Choice>
              <mc:Fallback>
                <p:oleObj name="" r:id="rId3" imgW="3921760" imgH="2994025" progId="Origin95.Graph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05425" y="0"/>
                        <a:ext cx="5034280" cy="32658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/>
          <p:nvPr/>
        </p:nvGraphicFramePr>
        <p:xfrm>
          <a:off x="1705610" y="4809490"/>
          <a:ext cx="3809365" cy="132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" name="" r:id="rId5" imgW="3921760" imgH="2994025" progId="Origin95.Graph">
                  <p:embed/>
                </p:oleObj>
              </mc:Choice>
              <mc:Fallback>
                <p:oleObj name="" r:id="rId5" imgW="3921760" imgH="2994025" progId="Origin95.Graph">
                  <p:embed/>
                  <p:pic>
                    <p:nvPicPr>
                      <p:cNvPr id="0" name="图片 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05610" y="4809490"/>
                        <a:ext cx="3809365" cy="132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/>
          <p:nvPr/>
        </p:nvGraphicFramePr>
        <p:xfrm>
          <a:off x="1705610" y="3327400"/>
          <a:ext cx="3809365" cy="13277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" name="" r:id="rId7" imgW="3921760" imgH="2994025" progId="Origin95.Graph">
                  <p:embed/>
                </p:oleObj>
              </mc:Choice>
              <mc:Fallback>
                <p:oleObj name="" r:id="rId7" imgW="3921760" imgH="2994025" progId="Origin95.Graph">
                  <p:embed/>
                  <p:pic>
                    <p:nvPicPr>
                      <p:cNvPr id="0" name="图片 1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705610" y="3327400"/>
                        <a:ext cx="3809365" cy="13277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/>
          <p:nvPr/>
        </p:nvGraphicFramePr>
        <p:xfrm>
          <a:off x="5514975" y="2978785"/>
          <a:ext cx="4615180" cy="3373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" name="" r:id="rId9" imgW="3921760" imgH="2994025" progId="Origin95.Graph">
                  <p:embed/>
                </p:oleObj>
              </mc:Choice>
              <mc:Fallback>
                <p:oleObj name="" r:id="rId9" imgW="3921760" imgH="2994025" progId="Origin95.Graph">
                  <p:embed/>
                  <p:pic>
                    <p:nvPicPr>
                      <p:cNvPr id="0" name="图片 1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14975" y="2978785"/>
                        <a:ext cx="4615180" cy="3373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9609455" y="2813685"/>
            <a:ext cx="2389505" cy="33718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just" defTabSz="26670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Times New Roman" panose="02020603050405020304"/>
                <a:ea typeface="Times New Roman" panose="02020603050405020304"/>
              </a:rPr>
              <a:t>F</a:t>
            </a:r>
            <a:r>
              <a:rPr lang="en-US" altLang="zh-CN" sz="1600" b="1">
                <a:latin typeface="Times New Roman" panose="02020603050405020304"/>
                <a:ea typeface="等线" panose="02010600030101010101" charset="-122"/>
              </a:rPr>
              <a:t>igure 2.</a:t>
            </a:r>
            <a:r>
              <a:rPr lang="zh-CN" altLang="en-US" sz="1600" b="1">
                <a:latin typeface="Times New Roman" panose="02020603050405020304"/>
                <a:ea typeface="等线" panose="02010600030101010101" charset="-122"/>
              </a:rPr>
              <a:t>（</a:t>
            </a:r>
            <a:r>
              <a:rPr lang="zh-CN" altLang="en-US" sz="1600" b="1">
                <a:latin typeface="Times New Roman" panose="02020603050405020304"/>
                <a:ea typeface="等线" panose="02010600030101010101" charset="-122"/>
              </a:rPr>
              <a:t>无改动）</a:t>
            </a:r>
            <a:endParaRPr lang="zh-CN" altLang="en-US" sz="1600" b="1">
              <a:latin typeface="Times New Roman" panose="02020603050405020304"/>
              <a:ea typeface="等线" panose="02010600030101010101" charset="-122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对象 3"/>
          <p:cNvGraphicFramePr/>
          <p:nvPr/>
        </p:nvGraphicFramePr>
        <p:xfrm>
          <a:off x="346075" y="3150870"/>
          <a:ext cx="5822950" cy="3707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3921760" imgH="2994025" progId="Origin95.Graph">
                  <p:embed/>
                </p:oleObj>
              </mc:Choice>
              <mc:Fallback>
                <p:oleObj name="" r:id="rId1" imgW="3921760" imgH="2994025" progId="Origin95.Graph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46075" y="3150870"/>
                        <a:ext cx="5822950" cy="3707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/>
          <p:nvPr/>
        </p:nvGraphicFramePr>
        <p:xfrm>
          <a:off x="346075" y="0"/>
          <a:ext cx="5718175" cy="35699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" r:id="rId3" imgW="3921760" imgH="2994025" progId="Origin95.Graph">
                  <p:embed/>
                </p:oleObj>
              </mc:Choice>
              <mc:Fallback>
                <p:oleObj name="" r:id="rId3" imgW="3921760" imgH="2994025" progId="Origin95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6075" y="0"/>
                        <a:ext cx="5718175" cy="35699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/>
          <p:nvPr/>
        </p:nvGraphicFramePr>
        <p:xfrm>
          <a:off x="5018405" y="0"/>
          <a:ext cx="5718175" cy="342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" name="" r:id="rId5" imgW="3921760" imgH="2994025" progId="Origin95.Graph">
                  <p:embed/>
                </p:oleObj>
              </mc:Choice>
              <mc:Fallback>
                <p:oleObj name="" r:id="rId5" imgW="3921760" imgH="2994025" progId="Origin95.Graph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18405" y="0"/>
                        <a:ext cx="5718175" cy="342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图片 8" descr="2d603cd34b0d7e29cf0e53b2d51c161"/>
          <p:cNvPicPr>
            <a:picLocks noChangeAspect="1"/>
          </p:cNvPicPr>
          <p:nvPr/>
        </p:nvPicPr>
        <p:blipFill>
          <a:blip r:embed="rId7"/>
          <a:srcRect t="22690" b="30168"/>
          <a:stretch>
            <a:fillRect/>
          </a:stretch>
        </p:blipFill>
        <p:spPr>
          <a:xfrm>
            <a:off x="6064250" y="3429000"/>
            <a:ext cx="2845435" cy="1504315"/>
          </a:xfrm>
          <a:prstGeom prst="rect">
            <a:avLst/>
          </a:prstGeom>
        </p:spPr>
      </p:pic>
      <p:pic>
        <p:nvPicPr>
          <p:cNvPr id="10" name="图片 9" descr="92e336c76283744a653f8b03010a667"/>
          <p:cNvPicPr>
            <a:picLocks noChangeAspect="1"/>
          </p:cNvPicPr>
          <p:nvPr/>
        </p:nvPicPr>
        <p:blipFill>
          <a:blip r:embed="rId8"/>
          <a:srcRect t="22690" b="30168"/>
          <a:stretch>
            <a:fillRect/>
          </a:stretch>
        </p:blipFill>
        <p:spPr>
          <a:xfrm>
            <a:off x="6064250" y="5104130"/>
            <a:ext cx="2845435" cy="150431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609455" y="3232785"/>
            <a:ext cx="2389505" cy="33718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just" defTabSz="26670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Times New Roman" panose="02020603050405020304"/>
                <a:ea typeface="Times New Roman" panose="02020603050405020304"/>
              </a:rPr>
              <a:t>F</a:t>
            </a:r>
            <a:r>
              <a:rPr lang="en-US" altLang="zh-CN" sz="1600" b="1">
                <a:latin typeface="Times New Roman" panose="02020603050405020304"/>
                <a:ea typeface="等线" panose="02010600030101010101" charset="-122"/>
              </a:rPr>
              <a:t>igure 3.</a:t>
            </a:r>
            <a:r>
              <a:rPr lang="zh-CN" altLang="en-US" sz="1600" b="1">
                <a:latin typeface="Times New Roman" panose="02020603050405020304"/>
                <a:ea typeface="等线" panose="02010600030101010101" charset="-122"/>
              </a:rPr>
              <a:t>（</a:t>
            </a:r>
            <a:r>
              <a:rPr lang="zh-CN" altLang="en-US" sz="1600" b="1">
                <a:latin typeface="Times New Roman" panose="02020603050405020304"/>
                <a:ea typeface="等线" panose="02010600030101010101" charset="-122"/>
              </a:rPr>
              <a:t>无改动）</a:t>
            </a:r>
            <a:endParaRPr lang="zh-CN" altLang="en-US" sz="1600" b="1">
              <a:latin typeface="Times New Roman" panose="02020603050405020304"/>
              <a:ea typeface="等线" panose="02010600030101010101" charset="-122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3" name="对象 12"/>
          <p:cNvGraphicFramePr/>
          <p:nvPr/>
        </p:nvGraphicFramePr>
        <p:xfrm>
          <a:off x="128905" y="0"/>
          <a:ext cx="4826000" cy="336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" name="" r:id="rId1" imgW="3921760" imgH="2994025" progId="Origin95.Graph">
                  <p:embed/>
                </p:oleObj>
              </mc:Choice>
              <mc:Fallback>
                <p:oleObj name="" r:id="rId1" imgW="3921760" imgH="2994025" progId="Origin95.Graph">
                  <p:embed/>
                  <p:pic>
                    <p:nvPicPr>
                      <p:cNvPr id="0" name="图片 1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28905" y="0"/>
                        <a:ext cx="4826000" cy="33629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/>
          <p:nvPr/>
        </p:nvGraphicFramePr>
        <p:xfrm>
          <a:off x="4582795" y="0"/>
          <a:ext cx="4826000" cy="336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" name="" r:id="rId3" imgW="3921760" imgH="2994025" progId="Origin95.Graph">
                  <p:embed/>
                </p:oleObj>
              </mc:Choice>
              <mc:Fallback>
                <p:oleObj name="" r:id="rId3" imgW="3921760" imgH="2994025" progId="Origin95.Graph">
                  <p:embed/>
                  <p:pic>
                    <p:nvPicPr>
                      <p:cNvPr id="0" name="图片 1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82795" y="0"/>
                        <a:ext cx="4826000" cy="33629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/>
          <p:nvPr/>
        </p:nvGraphicFramePr>
        <p:xfrm>
          <a:off x="3810" y="3097530"/>
          <a:ext cx="4826000" cy="336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" name="" r:id="rId5" imgW="3921760" imgH="2994025" progId="Origin95.Graph">
                  <p:embed/>
                </p:oleObj>
              </mc:Choice>
              <mc:Fallback>
                <p:oleObj name="" r:id="rId5" imgW="3921760" imgH="2994025" progId="Origin95.Graph">
                  <p:embed/>
                  <p:pic>
                    <p:nvPicPr>
                      <p:cNvPr id="0" name="图片 1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10" y="3097530"/>
                        <a:ext cx="4826000" cy="33629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/>
          <p:nvPr/>
        </p:nvGraphicFramePr>
        <p:xfrm>
          <a:off x="5099685" y="3232785"/>
          <a:ext cx="4309745" cy="31661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" r:id="rId7" imgW="3921760" imgH="2994025" progId="Origin95.Graph">
                  <p:embed/>
                </p:oleObj>
              </mc:Choice>
              <mc:Fallback>
                <p:oleObj name="" r:id="rId7" imgW="3921760" imgH="2994025" progId="Origin95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99685" y="3232785"/>
                        <a:ext cx="4309745" cy="31661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4839970" y="4624070"/>
            <a:ext cx="636905" cy="4038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改：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609455" y="3232785"/>
            <a:ext cx="2389505" cy="33718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just" defTabSz="26670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Times New Roman" panose="02020603050405020304"/>
                <a:ea typeface="Times New Roman" panose="02020603050405020304"/>
              </a:rPr>
              <a:t>F</a:t>
            </a:r>
            <a:r>
              <a:rPr lang="en-US" altLang="zh-CN" sz="1600" b="1">
                <a:latin typeface="Times New Roman" panose="02020603050405020304"/>
                <a:ea typeface="等线" panose="02010600030101010101" charset="-122"/>
              </a:rPr>
              <a:t>igure 3.</a:t>
            </a:r>
            <a:r>
              <a:rPr lang="zh-CN" altLang="en-US" sz="1600" b="1">
                <a:latin typeface="Times New Roman" panose="02020603050405020304"/>
                <a:ea typeface="等线" panose="02010600030101010101" charset="-122"/>
              </a:rPr>
              <a:t>（改动</a:t>
            </a:r>
            <a:r>
              <a:rPr lang="zh-CN" altLang="en-US" sz="1600" b="1">
                <a:latin typeface="微软雅黑" panose="020B0503020204020204" charset="-122"/>
                <a:ea typeface="微软雅黑" panose="020B0503020204020204" charset="-122"/>
              </a:rPr>
              <a:t>∆</a:t>
            </a:r>
            <a:r>
              <a:rPr lang="en-US" altLang="zh-CN" sz="1600" b="1">
                <a:latin typeface="微软雅黑" panose="020B0503020204020204" charset="-122"/>
                <a:ea typeface="微软雅黑" panose="020B0503020204020204" charset="-122"/>
              </a:rPr>
              <a:t>P</a:t>
            </a:r>
            <a:r>
              <a:rPr lang="zh-CN" altLang="en-US" sz="1600" b="1">
                <a:latin typeface="Times New Roman" panose="02020603050405020304"/>
                <a:ea typeface="等线" panose="02010600030101010101" charset="-122"/>
              </a:rPr>
              <a:t>）</a:t>
            </a:r>
            <a:endParaRPr lang="zh-CN" altLang="en-US" sz="1600" b="1">
              <a:latin typeface="Times New Roman" panose="02020603050405020304"/>
              <a:ea typeface="等线" panose="02010600030101010101" charset="-122"/>
            </a:endParaRPr>
          </a:p>
        </p:txBody>
      </p:sp>
    </p:spTree>
    <p:custDataLst>
      <p:tags r:id="rId9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</Words>
  <Application>WPS 演示</Application>
  <PresentationFormat>宽屏</PresentationFormat>
  <Paragraphs>33</Paragraphs>
  <Slides>13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26</vt:i4>
      </vt:variant>
      <vt:variant>
        <vt:lpstr>幻灯片标题</vt:lpstr>
      </vt:variant>
      <vt:variant>
        <vt:i4>13</vt:i4>
      </vt:variant>
    </vt:vector>
  </HeadingPairs>
  <TitlesOfParts>
    <vt:vector size="49" baseType="lpstr">
      <vt:lpstr>Arial</vt:lpstr>
      <vt:lpstr>宋体</vt:lpstr>
      <vt:lpstr>Wingdings</vt:lpstr>
      <vt:lpstr>Wingdings</vt:lpstr>
      <vt:lpstr>Times New Roman</vt:lpstr>
      <vt:lpstr>等线</vt:lpstr>
      <vt:lpstr>微软雅黑</vt:lpstr>
      <vt:lpstr>Arial Unicode MS</vt:lpstr>
      <vt:lpstr>Calibri</vt:lpstr>
      <vt:lpstr>WPS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Origin95.Graph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嗨你好</cp:lastModifiedBy>
  <cp:revision>159</cp:revision>
  <dcterms:created xsi:type="dcterms:W3CDTF">2019-06-19T02:08:00Z</dcterms:created>
  <dcterms:modified xsi:type="dcterms:W3CDTF">2025-05-14T05:21:30Z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2052-12.1.0.20784</vt:lpwstr>
  </property>
  <property fmtid="{D5CDD505-2E9C-101B-9397-08002B2CF9AE}" pid="3" name="ICV">
    <vt:lpwstr>4A20C673A3CA4CD2AC7F2450C4BE231A_11</vt:lpwstr>
  </property>
</Properties>
</file>